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58" r:id="rId4"/>
    <p:sldId id="261" r:id="rId5"/>
    <p:sldId id="257" r:id="rId6"/>
    <p:sldId id="259" r:id="rId7"/>
    <p:sldId id="262" r:id="rId8"/>
    <p:sldId id="268" r:id="rId9"/>
    <p:sldId id="269" r:id="rId10"/>
    <p:sldId id="270" r:id="rId11"/>
    <p:sldId id="267" r:id="rId12"/>
    <p:sldId id="266" r:id="rId13"/>
    <p:sldId id="265" r:id="rId14"/>
    <p:sldId id="260" r:id="rId15"/>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60" d="100"/>
          <a:sy n="60" d="100"/>
        </p:scale>
        <p:origin x="882" y="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BB85D31-BF32-483D-92C4-E8809B131B07}"/>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de-CH"/>
          </a:p>
        </p:txBody>
      </p:sp>
      <p:sp>
        <p:nvSpPr>
          <p:cNvPr id="3" name="Untertitel 2">
            <a:extLst>
              <a:ext uri="{FF2B5EF4-FFF2-40B4-BE49-F238E27FC236}">
                <a16:creationId xmlns:a16="http://schemas.microsoft.com/office/drawing/2014/main" id="{1B98B6B8-7406-4BEE-A94A-B5C96E822F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de-CH"/>
          </a:p>
        </p:txBody>
      </p:sp>
      <p:sp>
        <p:nvSpPr>
          <p:cNvPr id="4" name="Datumsplatzhalter 3">
            <a:extLst>
              <a:ext uri="{FF2B5EF4-FFF2-40B4-BE49-F238E27FC236}">
                <a16:creationId xmlns:a16="http://schemas.microsoft.com/office/drawing/2014/main" id="{9629534C-7319-4D06-960D-180DFBECFD26}"/>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CA2E4304-7B13-4BCD-BF6F-2EA8DE07CD81}"/>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676BBBE1-9FD6-4DFB-B5D0-E60B52AFB17F}"/>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2641237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B96718D-3EC9-413C-93BB-6E583E116F5C}"/>
              </a:ext>
            </a:extLst>
          </p:cNvPr>
          <p:cNvSpPr>
            <a:spLocks noGrp="1"/>
          </p:cNvSpPr>
          <p:nvPr>
            <p:ph type="title"/>
          </p:nvPr>
        </p:nvSpPr>
        <p:spPr/>
        <p:txBody>
          <a:bodyPr/>
          <a:lstStyle/>
          <a:p>
            <a:r>
              <a:rPr lang="de-DE"/>
              <a:t>Mastertitelformat bearbeiten</a:t>
            </a:r>
            <a:endParaRPr lang="de-CH"/>
          </a:p>
        </p:txBody>
      </p:sp>
      <p:sp>
        <p:nvSpPr>
          <p:cNvPr id="3" name="Vertikaler Textplatzhalter 2">
            <a:extLst>
              <a:ext uri="{FF2B5EF4-FFF2-40B4-BE49-F238E27FC236}">
                <a16:creationId xmlns:a16="http://schemas.microsoft.com/office/drawing/2014/main" id="{8FF3C5CB-6D76-4F92-9B8C-95C25ADAA747}"/>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D0F86506-7E67-47C2-A097-DF16AF63AE2F}"/>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CB7E86CF-3D80-42C1-B9CA-BE3C37819BA3}"/>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8806EA63-C947-4F30-9A51-B3D182DB037A}"/>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1456352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17093504-D1AA-486E-ABC2-1B1D2F3827AB}"/>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de-CH"/>
          </a:p>
        </p:txBody>
      </p:sp>
      <p:sp>
        <p:nvSpPr>
          <p:cNvPr id="3" name="Vertikaler Textplatzhalter 2">
            <a:extLst>
              <a:ext uri="{FF2B5EF4-FFF2-40B4-BE49-F238E27FC236}">
                <a16:creationId xmlns:a16="http://schemas.microsoft.com/office/drawing/2014/main" id="{6108FB04-EA68-41B6-96C9-054FD8FAC043}"/>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FEDAFEFD-8D2C-4784-B0BC-6AD4E7567EA9}"/>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4466AC3C-FA9E-46F0-AE39-197798937F45}"/>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919D805B-8B20-48BC-B488-4BDDE4DED48B}"/>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2971339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D2A5E88-20E3-4E29-BEBC-EFA47E59DA47}"/>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9F2E445F-ECA6-4ADF-A44F-951DFE746255}"/>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61AF2BDF-2303-4209-9627-5F1EB372C0E2}"/>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98509C0E-CC18-4375-B0D3-9F23A9B23DFD}"/>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6E2BEAB2-5374-4323-A98E-02DA121FD38C}"/>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825498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3A616F6-4580-4FF4-8687-4AA1F7A15360}"/>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de-CH"/>
          </a:p>
        </p:txBody>
      </p:sp>
      <p:sp>
        <p:nvSpPr>
          <p:cNvPr id="3" name="Textplatzhalter 2">
            <a:extLst>
              <a:ext uri="{FF2B5EF4-FFF2-40B4-BE49-F238E27FC236}">
                <a16:creationId xmlns:a16="http://schemas.microsoft.com/office/drawing/2014/main" id="{ACB6E652-9791-48F7-83BC-3AA3D54C64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35A84516-9AF6-48F2-BE73-BD89BEC5EFE6}"/>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CDF03945-BEB5-4766-9800-8F0512D27FE2}"/>
              </a:ext>
            </a:extLst>
          </p:cNvPr>
          <p:cNvSpPr>
            <a:spLocks noGrp="1"/>
          </p:cNvSpPr>
          <p:nvPr>
            <p:ph type="ftr" sz="quarter" idx="11"/>
          </p:nvPr>
        </p:nvSpPr>
        <p:spPr/>
        <p:txBody>
          <a:bodyPr/>
          <a:lstStyle/>
          <a:p>
            <a:endParaRPr lang="de-CH"/>
          </a:p>
        </p:txBody>
      </p:sp>
      <p:sp>
        <p:nvSpPr>
          <p:cNvPr id="6" name="Foliennummernplatzhalter 5">
            <a:extLst>
              <a:ext uri="{FF2B5EF4-FFF2-40B4-BE49-F238E27FC236}">
                <a16:creationId xmlns:a16="http://schemas.microsoft.com/office/drawing/2014/main" id="{F9FF42C2-77FC-4BEF-BA16-5CB6FB94E579}"/>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0907094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9ADD17B-E64D-465B-933C-677EA1C9FA6C}"/>
              </a:ext>
            </a:extLst>
          </p:cNvPr>
          <p:cNvSpPr>
            <a:spLocks noGrp="1"/>
          </p:cNvSpPr>
          <p:nvPr>
            <p:ph type="title"/>
          </p:nvPr>
        </p:nvSpPr>
        <p:spPr/>
        <p:txBody>
          <a:bodyPr/>
          <a:lstStyle/>
          <a:p>
            <a:r>
              <a:rPr lang="de-DE"/>
              <a:t>Mastertitelformat bearbeiten</a:t>
            </a:r>
            <a:endParaRPr lang="de-CH"/>
          </a:p>
        </p:txBody>
      </p:sp>
      <p:sp>
        <p:nvSpPr>
          <p:cNvPr id="3" name="Inhaltsplatzhalter 2">
            <a:extLst>
              <a:ext uri="{FF2B5EF4-FFF2-40B4-BE49-F238E27FC236}">
                <a16:creationId xmlns:a16="http://schemas.microsoft.com/office/drawing/2014/main" id="{C7C1A30D-9AE9-408C-ABB2-911A38018A63}"/>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Inhaltsplatzhalter 3">
            <a:extLst>
              <a:ext uri="{FF2B5EF4-FFF2-40B4-BE49-F238E27FC236}">
                <a16:creationId xmlns:a16="http://schemas.microsoft.com/office/drawing/2014/main" id="{45BB9014-A1CE-4249-A156-F1A316BFAE81}"/>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Datumsplatzhalter 4">
            <a:extLst>
              <a:ext uri="{FF2B5EF4-FFF2-40B4-BE49-F238E27FC236}">
                <a16:creationId xmlns:a16="http://schemas.microsoft.com/office/drawing/2014/main" id="{FD079032-533D-432B-8DDB-57676D7AB70F}"/>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6" name="Fußzeilenplatzhalter 5">
            <a:extLst>
              <a:ext uri="{FF2B5EF4-FFF2-40B4-BE49-F238E27FC236}">
                <a16:creationId xmlns:a16="http://schemas.microsoft.com/office/drawing/2014/main" id="{1EB48521-1901-4BC3-A527-7C7F0931E5C7}"/>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F9DA7CFD-8CC2-410A-B720-782BDFF87FCE}"/>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2195926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FBE82E5-13CC-4D9D-8E57-2880D92C5DA7}"/>
              </a:ext>
            </a:extLst>
          </p:cNvPr>
          <p:cNvSpPr>
            <a:spLocks noGrp="1"/>
          </p:cNvSpPr>
          <p:nvPr>
            <p:ph type="title"/>
          </p:nvPr>
        </p:nvSpPr>
        <p:spPr>
          <a:xfrm>
            <a:off x="839788" y="365125"/>
            <a:ext cx="10515600" cy="1325563"/>
          </a:xfrm>
        </p:spPr>
        <p:txBody>
          <a:bodyPr/>
          <a:lstStyle/>
          <a:p>
            <a:r>
              <a:rPr lang="de-DE"/>
              <a:t>Mastertitelformat bearbeiten</a:t>
            </a:r>
            <a:endParaRPr lang="de-CH"/>
          </a:p>
        </p:txBody>
      </p:sp>
      <p:sp>
        <p:nvSpPr>
          <p:cNvPr id="3" name="Textplatzhalter 2">
            <a:extLst>
              <a:ext uri="{FF2B5EF4-FFF2-40B4-BE49-F238E27FC236}">
                <a16:creationId xmlns:a16="http://schemas.microsoft.com/office/drawing/2014/main" id="{D873C646-CF6C-4C17-93B9-B1B9CFF7FC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7B4FC7F5-2C81-4C5C-9B7A-FF2829919A1F}"/>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5" name="Textplatzhalter 4">
            <a:extLst>
              <a:ext uri="{FF2B5EF4-FFF2-40B4-BE49-F238E27FC236}">
                <a16:creationId xmlns:a16="http://schemas.microsoft.com/office/drawing/2014/main" id="{07F64E10-286E-4483-89D4-68CB38DC372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3F1B4BF1-2203-4718-9B50-ED88CAB77264}"/>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7" name="Datumsplatzhalter 6">
            <a:extLst>
              <a:ext uri="{FF2B5EF4-FFF2-40B4-BE49-F238E27FC236}">
                <a16:creationId xmlns:a16="http://schemas.microsoft.com/office/drawing/2014/main" id="{1C6E8FB3-5040-4C05-BF03-300E6B3B3357}"/>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8" name="Fußzeilenplatzhalter 7">
            <a:extLst>
              <a:ext uri="{FF2B5EF4-FFF2-40B4-BE49-F238E27FC236}">
                <a16:creationId xmlns:a16="http://schemas.microsoft.com/office/drawing/2014/main" id="{7EA39C95-F734-4031-8CDF-5CBA6AB38D89}"/>
              </a:ext>
            </a:extLst>
          </p:cNvPr>
          <p:cNvSpPr>
            <a:spLocks noGrp="1"/>
          </p:cNvSpPr>
          <p:nvPr>
            <p:ph type="ftr" sz="quarter" idx="11"/>
          </p:nvPr>
        </p:nvSpPr>
        <p:spPr/>
        <p:txBody>
          <a:bodyPr/>
          <a:lstStyle/>
          <a:p>
            <a:endParaRPr lang="de-CH"/>
          </a:p>
        </p:txBody>
      </p:sp>
      <p:sp>
        <p:nvSpPr>
          <p:cNvPr id="9" name="Foliennummernplatzhalter 8">
            <a:extLst>
              <a:ext uri="{FF2B5EF4-FFF2-40B4-BE49-F238E27FC236}">
                <a16:creationId xmlns:a16="http://schemas.microsoft.com/office/drawing/2014/main" id="{5748E472-4C0D-4292-8D44-E3A5546BE760}"/>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4433352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F1348B-AE81-4189-AF2C-6A0D3262EF46}"/>
              </a:ext>
            </a:extLst>
          </p:cNvPr>
          <p:cNvSpPr>
            <a:spLocks noGrp="1"/>
          </p:cNvSpPr>
          <p:nvPr>
            <p:ph type="title"/>
          </p:nvPr>
        </p:nvSpPr>
        <p:spPr/>
        <p:txBody>
          <a:bodyPr/>
          <a:lstStyle/>
          <a:p>
            <a:r>
              <a:rPr lang="de-DE"/>
              <a:t>Mastertitelformat bearbeiten</a:t>
            </a:r>
            <a:endParaRPr lang="de-CH"/>
          </a:p>
        </p:txBody>
      </p:sp>
      <p:sp>
        <p:nvSpPr>
          <p:cNvPr id="3" name="Datumsplatzhalter 2">
            <a:extLst>
              <a:ext uri="{FF2B5EF4-FFF2-40B4-BE49-F238E27FC236}">
                <a16:creationId xmlns:a16="http://schemas.microsoft.com/office/drawing/2014/main" id="{950EDCCD-90D0-4A89-81AB-6C556BC748BB}"/>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4" name="Fußzeilenplatzhalter 3">
            <a:extLst>
              <a:ext uri="{FF2B5EF4-FFF2-40B4-BE49-F238E27FC236}">
                <a16:creationId xmlns:a16="http://schemas.microsoft.com/office/drawing/2014/main" id="{04C5596D-456B-41CA-8822-605DC1ECCEA4}"/>
              </a:ext>
            </a:extLst>
          </p:cNvPr>
          <p:cNvSpPr>
            <a:spLocks noGrp="1"/>
          </p:cNvSpPr>
          <p:nvPr>
            <p:ph type="ftr" sz="quarter" idx="11"/>
          </p:nvPr>
        </p:nvSpPr>
        <p:spPr/>
        <p:txBody>
          <a:bodyPr/>
          <a:lstStyle/>
          <a:p>
            <a:endParaRPr lang="de-CH"/>
          </a:p>
        </p:txBody>
      </p:sp>
      <p:sp>
        <p:nvSpPr>
          <p:cNvPr id="5" name="Foliennummernplatzhalter 4">
            <a:extLst>
              <a:ext uri="{FF2B5EF4-FFF2-40B4-BE49-F238E27FC236}">
                <a16:creationId xmlns:a16="http://schemas.microsoft.com/office/drawing/2014/main" id="{B3398D48-5679-48C1-A279-A8C966669A18}"/>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3389253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0FDA9F5-BB61-4648-87B0-FF219CA90322}"/>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3" name="Fußzeilenplatzhalter 2">
            <a:extLst>
              <a:ext uri="{FF2B5EF4-FFF2-40B4-BE49-F238E27FC236}">
                <a16:creationId xmlns:a16="http://schemas.microsoft.com/office/drawing/2014/main" id="{B0D23590-931D-49EB-97E3-4B0491831460}"/>
              </a:ext>
            </a:extLst>
          </p:cNvPr>
          <p:cNvSpPr>
            <a:spLocks noGrp="1"/>
          </p:cNvSpPr>
          <p:nvPr>
            <p:ph type="ftr" sz="quarter" idx="11"/>
          </p:nvPr>
        </p:nvSpPr>
        <p:spPr/>
        <p:txBody>
          <a:bodyPr/>
          <a:lstStyle/>
          <a:p>
            <a:endParaRPr lang="de-CH"/>
          </a:p>
        </p:txBody>
      </p:sp>
      <p:sp>
        <p:nvSpPr>
          <p:cNvPr id="4" name="Foliennummernplatzhalter 3">
            <a:extLst>
              <a:ext uri="{FF2B5EF4-FFF2-40B4-BE49-F238E27FC236}">
                <a16:creationId xmlns:a16="http://schemas.microsoft.com/office/drawing/2014/main" id="{F222E511-1C25-4F87-AA67-39012A02CF83}"/>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1629165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A9188EF-BDD1-4849-A555-01B337921AA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Inhaltsplatzhalter 2">
            <a:extLst>
              <a:ext uri="{FF2B5EF4-FFF2-40B4-BE49-F238E27FC236}">
                <a16:creationId xmlns:a16="http://schemas.microsoft.com/office/drawing/2014/main" id="{AC5D5BF8-0B53-4148-B80A-C71A3F8E81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Textplatzhalter 3">
            <a:extLst>
              <a:ext uri="{FF2B5EF4-FFF2-40B4-BE49-F238E27FC236}">
                <a16:creationId xmlns:a16="http://schemas.microsoft.com/office/drawing/2014/main" id="{180399D4-AEC8-42FD-9745-6D4F71770E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E0CB04A1-3553-4730-933C-0549E82F285D}"/>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6" name="Fußzeilenplatzhalter 5">
            <a:extLst>
              <a:ext uri="{FF2B5EF4-FFF2-40B4-BE49-F238E27FC236}">
                <a16:creationId xmlns:a16="http://schemas.microsoft.com/office/drawing/2014/main" id="{02C9FEB4-A9BD-4354-8AB9-702AA527EAC2}"/>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302BFFA4-B1E4-49CF-BD24-674D0E6BF580}"/>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1272010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68B21F-01DD-4878-89E6-516F32AFA5D6}"/>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de-CH"/>
          </a:p>
        </p:txBody>
      </p:sp>
      <p:sp>
        <p:nvSpPr>
          <p:cNvPr id="3" name="Bildplatzhalter 2">
            <a:extLst>
              <a:ext uri="{FF2B5EF4-FFF2-40B4-BE49-F238E27FC236}">
                <a16:creationId xmlns:a16="http://schemas.microsoft.com/office/drawing/2014/main" id="{4F60622D-468C-43B2-980C-F774034561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CH"/>
          </a:p>
        </p:txBody>
      </p:sp>
      <p:sp>
        <p:nvSpPr>
          <p:cNvPr id="4" name="Textplatzhalter 3">
            <a:extLst>
              <a:ext uri="{FF2B5EF4-FFF2-40B4-BE49-F238E27FC236}">
                <a16:creationId xmlns:a16="http://schemas.microsoft.com/office/drawing/2014/main" id="{04DEB686-39B3-443A-AE4A-16AD690EE7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93467983-FD9C-43E2-8101-5BCD038E306F}"/>
              </a:ext>
            </a:extLst>
          </p:cNvPr>
          <p:cNvSpPr>
            <a:spLocks noGrp="1"/>
          </p:cNvSpPr>
          <p:nvPr>
            <p:ph type="dt" sz="half" idx="10"/>
          </p:nvPr>
        </p:nvSpPr>
        <p:spPr/>
        <p:txBody>
          <a:bodyPr/>
          <a:lstStyle/>
          <a:p>
            <a:fld id="{92B03F25-9BEC-411C-B31D-9BE04432F73B}" type="datetimeFigureOut">
              <a:rPr lang="de-CH" smtClean="0"/>
              <a:t>12.06.2020</a:t>
            </a:fld>
            <a:endParaRPr lang="de-CH"/>
          </a:p>
        </p:txBody>
      </p:sp>
      <p:sp>
        <p:nvSpPr>
          <p:cNvPr id="6" name="Fußzeilenplatzhalter 5">
            <a:extLst>
              <a:ext uri="{FF2B5EF4-FFF2-40B4-BE49-F238E27FC236}">
                <a16:creationId xmlns:a16="http://schemas.microsoft.com/office/drawing/2014/main" id="{8EFF28CA-95D8-4CE1-A01D-CF7DBFD583A3}"/>
              </a:ext>
            </a:extLst>
          </p:cNvPr>
          <p:cNvSpPr>
            <a:spLocks noGrp="1"/>
          </p:cNvSpPr>
          <p:nvPr>
            <p:ph type="ftr" sz="quarter" idx="11"/>
          </p:nvPr>
        </p:nvSpPr>
        <p:spPr/>
        <p:txBody>
          <a:bodyPr/>
          <a:lstStyle/>
          <a:p>
            <a:endParaRPr lang="de-CH"/>
          </a:p>
        </p:txBody>
      </p:sp>
      <p:sp>
        <p:nvSpPr>
          <p:cNvPr id="7" name="Foliennummernplatzhalter 6">
            <a:extLst>
              <a:ext uri="{FF2B5EF4-FFF2-40B4-BE49-F238E27FC236}">
                <a16:creationId xmlns:a16="http://schemas.microsoft.com/office/drawing/2014/main" id="{BE117B66-D9D9-4CE4-8ACC-8C4A829CE464}"/>
              </a:ext>
            </a:extLst>
          </p:cNvPr>
          <p:cNvSpPr>
            <a:spLocks noGrp="1"/>
          </p:cNvSpPr>
          <p:nvPr>
            <p:ph type="sldNum" sz="quarter" idx="12"/>
          </p:nvPr>
        </p:nvSpPr>
        <p:spPr/>
        <p:txBody>
          <a:bodyPr/>
          <a:lstStyle/>
          <a:p>
            <a:fld id="{BBDB5BFD-989B-442A-9C7B-771DAA6C2353}" type="slidenum">
              <a:rPr lang="de-CH" smtClean="0"/>
              <a:t>‹Nr.›</a:t>
            </a:fld>
            <a:endParaRPr lang="de-CH"/>
          </a:p>
        </p:txBody>
      </p:sp>
    </p:spTree>
    <p:extLst>
      <p:ext uri="{BB962C8B-B14F-4D97-AF65-F5344CB8AC3E}">
        <p14:creationId xmlns:p14="http://schemas.microsoft.com/office/powerpoint/2010/main" val="17726540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100000">
              <a:schemeClr val="accent6">
                <a:lumMod val="20000"/>
                <a:lumOff val="80000"/>
              </a:schemeClr>
            </a:gs>
          </a:gsLst>
          <a:lin ang="5400000" scaled="1"/>
        </a:gradFill>
        <a:effectLst/>
      </p:bgPr>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22588C95-B653-4A6B-BFA6-41F2FD4568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de-CH"/>
          </a:p>
        </p:txBody>
      </p:sp>
      <p:sp>
        <p:nvSpPr>
          <p:cNvPr id="3" name="Textplatzhalter 2">
            <a:extLst>
              <a:ext uri="{FF2B5EF4-FFF2-40B4-BE49-F238E27FC236}">
                <a16:creationId xmlns:a16="http://schemas.microsoft.com/office/drawing/2014/main" id="{8733E261-86EE-473D-9F7C-B23B1276718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4" name="Datumsplatzhalter 3">
            <a:extLst>
              <a:ext uri="{FF2B5EF4-FFF2-40B4-BE49-F238E27FC236}">
                <a16:creationId xmlns:a16="http://schemas.microsoft.com/office/drawing/2014/main" id="{A7605606-207E-4CEE-95B2-3EED9FAFDA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B03F25-9BEC-411C-B31D-9BE04432F73B}" type="datetimeFigureOut">
              <a:rPr lang="de-CH" smtClean="0"/>
              <a:t>12.06.2020</a:t>
            </a:fld>
            <a:endParaRPr lang="de-CH"/>
          </a:p>
        </p:txBody>
      </p:sp>
      <p:sp>
        <p:nvSpPr>
          <p:cNvPr id="5" name="Fußzeilenplatzhalter 4">
            <a:extLst>
              <a:ext uri="{FF2B5EF4-FFF2-40B4-BE49-F238E27FC236}">
                <a16:creationId xmlns:a16="http://schemas.microsoft.com/office/drawing/2014/main" id="{2D9137E0-3B00-4E21-812A-0EF6065B61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CH"/>
          </a:p>
        </p:txBody>
      </p:sp>
      <p:sp>
        <p:nvSpPr>
          <p:cNvPr id="6" name="Foliennummernplatzhalter 5">
            <a:extLst>
              <a:ext uri="{FF2B5EF4-FFF2-40B4-BE49-F238E27FC236}">
                <a16:creationId xmlns:a16="http://schemas.microsoft.com/office/drawing/2014/main" id="{962D4DF9-3E43-4096-9ECF-3457B1A96C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DB5BFD-989B-442A-9C7B-771DAA6C2353}" type="slidenum">
              <a:rPr lang="de-CH" smtClean="0"/>
              <a:t>‹Nr.›</a:t>
            </a:fld>
            <a:endParaRPr lang="de-CH"/>
          </a:p>
        </p:txBody>
      </p:sp>
    </p:spTree>
    <p:extLst>
      <p:ext uri="{BB962C8B-B14F-4D97-AF65-F5344CB8AC3E}">
        <p14:creationId xmlns:p14="http://schemas.microsoft.com/office/powerpoint/2010/main" val="2057418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2E8AFF6-BF79-445B-942C-3877491C1217}"/>
              </a:ext>
            </a:extLst>
          </p:cNvPr>
          <p:cNvSpPr>
            <a:spLocks noGrp="1"/>
          </p:cNvSpPr>
          <p:nvPr>
            <p:ph type="ctrTitle"/>
          </p:nvPr>
        </p:nvSpPr>
        <p:spPr/>
        <p:txBody>
          <a:bodyPr/>
          <a:lstStyle/>
          <a:p>
            <a:r>
              <a:rPr lang="de-DE" b="1" dirty="0"/>
              <a:t>IOT-Raumautomation mit MQTT-Protokoll</a:t>
            </a:r>
            <a:endParaRPr lang="de-CH" dirty="0"/>
          </a:p>
        </p:txBody>
      </p:sp>
      <p:sp>
        <p:nvSpPr>
          <p:cNvPr id="3" name="Untertitel 2">
            <a:extLst>
              <a:ext uri="{FF2B5EF4-FFF2-40B4-BE49-F238E27FC236}">
                <a16:creationId xmlns:a16="http://schemas.microsoft.com/office/drawing/2014/main" id="{16C4F11A-9919-4DF6-A3D6-E06219D56F30}"/>
              </a:ext>
            </a:extLst>
          </p:cNvPr>
          <p:cNvSpPr>
            <a:spLocks noGrp="1"/>
          </p:cNvSpPr>
          <p:nvPr>
            <p:ph type="subTitle" idx="1"/>
          </p:nvPr>
        </p:nvSpPr>
        <p:spPr/>
        <p:txBody>
          <a:bodyPr/>
          <a:lstStyle/>
          <a:p>
            <a:r>
              <a:rPr lang="de-DE" dirty="0"/>
              <a:t>Lukas Meienberger und Gabriel Nussbaumer</a:t>
            </a:r>
            <a:endParaRPr lang="de-CH" dirty="0"/>
          </a:p>
        </p:txBody>
      </p:sp>
    </p:spTree>
    <p:extLst>
      <p:ext uri="{BB962C8B-B14F-4D97-AF65-F5344CB8AC3E}">
        <p14:creationId xmlns:p14="http://schemas.microsoft.com/office/powerpoint/2010/main" val="2115117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7B2FBFD-F4E0-4FA9-8937-AC192D52EAC4}"/>
              </a:ext>
            </a:extLst>
          </p:cNvPr>
          <p:cNvSpPr>
            <a:spLocks noGrp="1"/>
          </p:cNvSpPr>
          <p:nvPr>
            <p:ph type="title"/>
          </p:nvPr>
        </p:nvSpPr>
        <p:spPr/>
        <p:txBody>
          <a:bodyPr/>
          <a:lstStyle/>
          <a:p>
            <a:r>
              <a:rPr lang="de-CH" dirty="0"/>
              <a:t>Hardware Frontplatte</a:t>
            </a:r>
          </a:p>
        </p:txBody>
      </p:sp>
      <p:pic>
        <p:nvPicPr>
          <p:cNvPr id="5" name="Inhaltsplatzhalter 4" descr="Ein Bild, das Uhr, Anzeige enthält.&#10;&#10;Automatisch generierte Beschreibung">
            <a:extLst>
              <a:ext uri="{FF2B5EF4-FFF2-40B4-BE49-F238E27FC236}">
                <a16:creationId xmlns:a16="http://schemas.microsoft.com/office/drawing/2014/main" id="{1F493C34-BF96-4266-9CD6-B152217FC62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21628" r="31793"/>
          <a:stretch/>
        </p:blipFill>
        <p:spPr>
          <a:xfrm>
            <a:off x="6446523" y="2028759"/>
            <a:ext cx="4581935" cy="4542667"/>
          </a:xfrm>
        </p:spPr>
      </p:pic>
      <p:pic>
        <p:nvPicPr>
          <p:cNvPr id="7" name="Grafik 6">
            <a:extLst>
              <a:ext uri="{FF2B5EF4-FFF2-40B4-BE49-F238E27FC236}">
                <a16:creationId xmlns:a16="http://schemas.microsoft.com/office/drawing/2014/main" id="{73850F60-C031-4EB1-B4DF-6EC29AB4E7D2}"/>
              </a:ext>
            </a:extLst>
          </p:cNvPr>
          <p:cNvPicPr>
            <a:picLocks noChangeAspect="1"/>
          </p:cNvPicPr>
          <p:nvPr/>
        </p:nvPicPr>
        <p:blipFill rotWithShape="1">
          <a:blip r:embed="rId3">
            <a:extLst>
              <a:ext uri="{28A0092B-C50C-407E-A947-70E740481C1C}">
                <a14:useLocalDpi xmlns:a14="http://schemas.microsoft.com/office/drawing/2010/main" val="0"/>
              </a:ext>
            </a:extLst>
          </a:blip>
          <a:srcRect l="21218" r="34725"/>
          <a:stretch/>
        </p:blipFill>
        <p:spPr>
          <a:xfrm rot="10800000">
            <a:off x="1285461" y="2027109"/>
            <a:ext cx="4335443" cy="4544317"/>
          </a:xfrm>
          <a:prstGeom prst="rect">
            <a:avLst/>
          </a:prstGeom>
        </p:spPr>
      </p:pic>
    </p:spTree>
    <p:extLst>
      <p:ext uri="{BB962C8B-B14F-4D97-AF65-F5344CB8AC3E}">
        <p14:creationId xmlns:p14="http://schemas.microsoft.com/office/powerpoint/2010/main" val="3092971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44D73C2-92BB-4AC8-A091-8CF5069163A1}"/>
              </a:ext>
            </a:extLst>
          </p:cNvPr>
          <p:cNvSpPr>
            <a:spLocks noGrp="1"/>
          </p:cNvSpPr>
          <p:nvPr>
            <p:ph type="title"/>
          </p:nvPr>
        </p:nvSpPr>
        <p:spPr/>
        <p:txBody>
          <a:bodyPr/>
          <a:lstStyle/>
          <a:p>
            <a:r>
              <a:rPr lang="de-CH" dirty="0"/>
              <a:t>Hardware nächste schritte bis 29.06.2020</a:t>
            </a:r>
          </a:p>
        </p:txBody>
      </p:sp>
      <p:sp>
        <p:nvSpPr>
          <p:cNvPr id="3" name="Inhaltsplatzhalter 2">
            <a:extLst>
              <a:ext uri="{FF2B5EF4-FFF2-40B4-BE49-F238E27FC236}">
                <a16:creationId xmlns:a16="http://schemas.microsoft.com/office/drawing/2014/main" id="{B3156780-0CC7-4CD7-8684-EF46ECF59C75}"/>
              </a:ext>
            </a:extLst>
          </p:cNvPr>
          <p:cNvSpPr>
            <a:spLocks noGrp="1"/>
          </p:cNvSpPr>
          <p:nvPr>
            <p:ph idx="1"/>
          </p:nvPr>
        </p:nvSpPr>
        <p:spPr/>
        <p:txBody>
          <a:bodyPr/>
          <a:lstStyle/>
          <a:p>
            <a:r>
              <a:rPr lang="de-CH" dirty="0"/>
              <a:t>10 V Ein- und Ausgänge PWM</a:t>
            </a:r>
          </a:p>
          <a:p>
            <a:r>
              <a:rPr lang="de-CH" dirty="0"/>
              <a:t>Implementierung PWM Relais</a:t>
            </a:r>
          </a:p>
          <a:p>
            <a:r>
              <a:rPr lang="de-CH" dirty="0"/>
              <a:t>Schalter Mode ersetzen</a:t>
            </a:r>
          </a:p>
          <a:p>
            <a:r>
              <a:rPr lang="de-CH" dirty="0"/>
              <a:t>USB-</a:t>
            </a:r>
            <a:r>
              <a:rPr lang="de-CH" dirty="0" err="1"/>
              <a:t>Uart</a:t>
            </a:r>
            <a:r>
              <a:rPr lang="de-CH" dirty="0"/>
              <a:t> </a:t>
            </a:r>
            <a:r>
              <a:rPr lang="de-CH" dirty="0" err="1"/>
              <a:t>Schnittschtelle</a:t>
            </a:r>
            <a:r>
              <a:rPr lang="de-CH" dirty="0"/>
              <a:t> ersetzen</a:t>
            </a:r>
          </a:p>
          <a:p>
            <a:r>
              <a:rPr lang="de-CH" dirty="0"/>
              <a:t>Andere </a:t>
            </a:r>
            <a:r>
              <a:rPr lang="de-CH" dirty="0" err="1"/>
              <a:t>implementierung</a:t>
            </a:r>
            <a:r>
              <a:rPr lang="de-CH" dirty="0"/>
              <a:t> Temperatursensor</a:t>
            </a:r>
          </a:p>
          <a:p>
            <a:r>
              <a:rPr lang="de-CH" dirty="0"/>
              <a:t>Schutzdiode Frontplatte ESD einbauen</a:t>
            </a:r>
          </a:p>
          <a:p>
            <a:r>
              <a:rPr lang="de-CH" dirty="0"/>
              <a:t>Print 230 V zu 5 V erstellen</a:t>
            </a:r>
          </a:p>
          <a:p>
            <a:endParaRPr lang="de-CH" dirty="0"/>
          </a:p>
          <a:p>
            <a:endParaRPr lang="de-CH" dirty="0"/>
          </a:p>
        </p:txBody>
      </p:sp>
    </p:spTree>
    <p:extLst>
      <p:ext uri="{BB962C8B-B14F-4D97-AF65-F5344CB8AC3E}">
        <p14:creationId xmlns:p14="http://schemas.microsoft.com/office/powerpoint/2010/main" val="2587104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0756F1-2CC8-4D2A-8339-9D6AD770F2BD}"/>
              </a:ext>
            </a:extLst>
          </p:cNvPr>
          <p:cNvSpPr>
            <a:spLocks noGrp="1"/>
          </p:cNvSpPr>
          <p:nvPr>
            <p:ph type="title"/>
          </p:nvPr>
        </p:nvSpPr>
        <p:spPr/>
        <p:txBody>
          <a:bodyPr/>
          <a:lstStyle/>
          <a:p>
            <a:r>
              <a:rPr lang="de-CH" dirty="0"/>
              <a:t>Hardware nächste schritte bis 29.06.2020</a:t>
            </a:r>
          </a:p>
        </p:txBody>
      </p:sp>
      <p:sp>
        <p:nvSpPr>
          <p:cNvPr id="3" name="Inhaltsplatzhalter 2">
            <a:extLst>
              <a:ext uri="{FF2B5EF4-FFF2-40B4-BE49-F238E27FC236}">
                <a16:creationId xmlns:a16="http://schemas.microsoft.com/office/drawing/2014/main" id="{987104AD-68C3-4A7A-A6EF-FEDF473080FF}"/>
              </a:ext>
            </a:extLst>
          </p:cNvPr>
          <p:cNvSpPr>
            <a:spLocks noGrp="1"/>
          </p:cNvSpPr>
          <p:nvPr>
            <p:ph idx="1"/>
          </p:nvPr>
        </p:nvSpPr>
        <p:spPr/>
        <p:txBody>
          <a:bodyPr/>
          <a:lstStyle/>
          <a:p>
            <a:r>
              <a:rPr lang="de-CH" dirty="0"/>
              <a:t>HW </a:t>
            </a:r>
            <a:r>
              <a:rPr lang="de-CH" dirty="0" err="1"/>
              <a:t>Emv</a:t>
            </a:r>
            <a:r>
              <a:rPr lang="de-CH" dirty="0"/>
              <a:t> Anordnung Bauteile</a:t>
            </a:r>
          </a:p>
          <a:p>
            <a:endParaRPr lang="de-CH" dirty="0"/>
          </a:p>
          <a:p>
            <a:endParaRPr lang="de-CH" dirty="0"/>
          </a:p>
        </p:txBody>
      </p:sp>
      <p:pic>
        <p:nvPicPr>
          <p:cNvPr id="4" name="Grafik 3">
            <a:extLst>
              <a:ext uri="{FF2B5EF4-FFF2-40B4-BE49-F238E27FC236}">
                <a16:creationId xmlns:a16="http://schemas.microsoft.com/office/drawing/2014/main" id="{3BF14E66-0DA1-46DF-9E9B-7F433CCC6C4E}"/>
              </a:ext>
            </a:extLst>
          </p:cNvPr>
          <p:cNvPicPr>
            <a:picLocks noChangeAspect="1"/>
          </p:cNvPicPr>
          <p:nvPr/>
        </p:nvPicPr>
        <p:blipFill>
          <a:blip r:embed="rId2"/>
          <a:stretch>
            <a:fillRect/>
          </a:stretch>
        </p:blipFill>
        <p:spPr>
          <a:xfrm>
            <a:off x="1069368" y="2378160"/>
            <a:ext cx="4377276" cy="3235378"/>
          </a:xfrm>
          <a:prstGeom prst="rect">
            <a:avLst/>
          </a:prstGeom>
        </p:spPr>
      </p:pic>
      <p:pic>
        <p:nvPicPr>
          <p:cNvPr id="5" name="Grafik 4">
            <a:extLst>
              <a:ext uri="{FF2B5EF4-FFF2-40B4-BE49-F238E27FC236}">
                <a16:creationId xmlns:a16="http://schemas.microsoft.com/office/drawing/2014/main" id="{03E690B7-6508-409D-9FF1-6C85D5E641AC}"/>
              </a:ext>
            </a:extLst>
          </p:cNvPr>
          <p:cNvPicPr>
            <a:picLocks noChangeAspect="1"/>
          </p:cNvPicPr>
          <p:nvPr/>
        </p:nvPicPr>
        <p:blipFill>
          <a:blip r:embed="rId3"/>
          <a:stretch>
            <a:fillRect/>
          </a:stretch>
        </p:blipFill>
        <p:spPr>
          <a:xfrm>
            <a:off x="5677812" y="3037397"/>
            <a:ext cx="5952621" cy="2043659"/>
          </a:xfrm>
          <a:prstGeom prst="rect">
            <a:avLst/>
          </a:prstGeom>
        </p:spPr>
      </p:pic>
    </p:spTree>
    <p:extLst>
      <p:ext uri="{BB962C8B-B14F-4D97-AF65-F5344CB8AC3E}">
        <p14:creationId xmlns:p14="http://schemas.microsoft.com/office/powerpoint/2010/main" val="4245344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A7088E6-6011-4B24-B2F9-9543036C128C}"/>
              </a:ext>
            </a:extLst>
          </p:cNvPr>
          <p:cNvSpPr>
            <a:spLocks noGrp="1"/>
          </p:cNvSpPr>
          <p:nvPr>
            <p:ph type="title"/>
          </p:nvPr>
        </p:nvSpPr>
        <p:spPr/>
        <p:txBody>
          <a:bodyPr/>
          <a:lstStyle/>
          <a:p>
            <a:r>
              <a:rPr lang="de-CH" dirty="0"/>
              <a:t>Hardware nächste schritte bis spätestens 06.07.2020</a:t>
            </a:r>
          </a:p>
        </p:txBody>
      </p:sp>
      <p:sp>
        <p:nvSpPr>
          <p:cNvPr id="3" name="Inhaltsplatzhalter 2">
            <a:extLst>
              <a:ext uri="{FF2B5EF4-FFF2-40B4-BE49-F238E27FC236}">
                <a16:creationId xmlns:a16="http://schemas.microsoft.com/office/drawing/2014/main" id="{1DB8745A-F120-421E-BDB0-08E65C7CEC79}"/>
              </a:ext>
            </a:extLst>
          </p:cNvPr>
          <p:cNvSpPr>
            <a:spLocks noGrp="1"/>
          </p:cNvSpPr>
          <p:nvPr>
            <p:ph idx="1"/>
          </p:nvPr>
        </p:nvSpPr>
        <p:spPr/>
        <p:txBody>
          <a:bodyPr/>
          <a:lstStyle/>
          <a:p>
            <a:r>
              <a:rPr lang="de-CH" dirty="0"/>
              <a:t>Prints bestellen</a:t>
            </a:r>
          </a:p>
          <a:p>
            <a:r>
              <a:rPr lang="de-CH" dirty="0"/>
              <a:t>Bauteile bestellen bzw. später als Prints</a:t>
            </a:r>
          </a:p>
          <a:p>
            <a:endParaRPr lang="de-CH" dirty="0"/>
          </a:p>
          <a:p>
            <a:endParaRPr lang="de-CH" dirty="0"/>
          </a:p>
        </p:txBody>
      </p:sp>
    </p:spTree>
    <p:extLst>
      <p:ext uri="{BB962C8B-B14F-4D97-AF65-F5344CB8AC3E}">
        <p14:creationId xmlns:p14="http://schemas.microsoft.com/office/powerpoint/2010/main" val="1364793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63BC480-1B2C-4A17-9D15-7101C4022143}"/>
              </a:ext>
            </a:extLst>
          </p:cNvPr>
          <p:cNvSpPr>
            <a:spLocks noGrp="1"/>
          </p:cNvSpPr>
          <p:nvPr>
            <p:ph type="title"/>
          </p:nvPr>
        </p:nvSpPr>
        <p:spPr/>
        <p:txBody>
          <a:bodyPr/>
          <a:lstStyle/>
          <a:p>
            <a:r>
              <a:rPr lang="de-DE" dirty="0"/>
              <a:t>Neuer Zeitplan</a:t>
            </a:r>
            <a:endParaRPr lang="de-CH" dirty="0"/>
          </a:p>
        </p:txBody>
      </p:sp>
      <p:pic>
        <p:nvPicPr>
          <p:cNvPr id="7" name="Grafik 6">
            <a:extLst>
              <a:ext uri="{FF2B5EF4-FFF2-40B4-BE49-F238E27FC236}">
                <a16:creationId xmlns:a16="http://schemas.microsoft.com/office/drawing/2014/main" id="{8611A541-9212-41E5-B08A-6269550B94B3}"/>
              </a:ext>
            </a:extLst>
          </p:cNvPr>
          <p:cNvPicPr>
            <a:picLocks noChangeAspect="1"/>
          </p:cNvPicPr>
          <p:nvPr/>
        </p:nvPicPr>
        <p:blipFill>
          <a:blip r:embed="rId2"/>
          <a:stretch>
            <a:fillRect/>
          </a:stretch>
        </p:blipFill>
        <p:spPr>
          <a:xfrm>
            <a:off x="0" y="1650304"/>
            <a:ext cx="12192000" cy="3557392"/>
          </a:xfrm>
          <a:prstGeom prst="rect">
            <a:avLst/>
          </a:prstGeom>
        </p:spPr>
      </p:pic>
    </p:spTree>
    <p:extLst>
      <p:ext uri="{BB962C8B-B14F-4D97-AF65-F5344CB8AC3E}">
        <p14:creationId xmlns:p14="http://schemas.microsoft.com/office/powerpoint/2010/main" val="3288019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9CF5AC5-1BC7-48FC-A302-79E834F7F0D0}"/>
              </a:ext>
            </a:extLst>
          </p:cNvPr>
          <p:cNvSpPr>
            <a:spLocks noGrp="1"/>
          </p:cNvSpPr>
          <p:nvPr>
            <p:ph type="title"/>
          </p:nvPr>
        </p:nvSpPr>
        <p:spPr/>
        <p:txBody>
          <a:bodyPr/>
          <a:lstStyle/>
          <a:p>
            <a:r>
              <a:rPr lang="de-DE" dirty="0"/>
              <a:t>Übersicht</a:t>
            </a:r>
            <a:endParaRPr lang="de-CH" dirty="0"/>
          </a:p>
        </p:txBody>
      </p:sp>
      <p:pic>
        <p:nvPicPr>
          <p:cNvPr id="5" name="Inhaltsplatzhalter 4" descr="Ein Bild, das Screenshot enthält.&#10;&#10;Automatisch generierte Beschreibung">
            <a:extLst>
              <a:ext uri="{FF2B5EF4-FFF2-40B4-BE49-F238E27FC236}">
                <a16:creationId xmlns:a16="http://schemas.microsoft.com/office/drawing/2014/main" id="{E290E23C-D25A-468E-89BE-57D6264BC42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81222" y="365125"/>
            <a:ext cx="6975578" cy="6208759"/>
          </a:xfrm>
        </p:spPr>
      </p:pic>
    </p:spTree>
    <p:extLst>
      <p:ext uri="{BB962C8B-B14F-4D97-AF65-F5344CB8AC3E}">
        <p14:creationId xmlns:p14="http://schemas.microsoft.com/office/powerpoint/2010/main" val="188037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E715FF5-A105-44C7-BF8B-A89C7BD4817E}"/>
              </a:ext>
            </a:extLst>
          </p:cNvPr>
          <p:cNvSpPr>
            <a:spLocks noGrp="1"/>
          </p:cNvSpPr>
          <p:nvPr>
            <p:ph type="title"/>
          </p:nvPr>
        </p:nvSpPr>
        <p:spPr/>
        <p:txBody>
          <a:bodyPr/>
          <a:lstStyle/>
          <a:p>
            <a:r>
              <a:rPr lang="de-DE" dirty="0"/>
              <a:t>Zeitplan</a:t>
            </a:r>
            <a:endParaRPr lang="de-CH" dirty="0"/>
          </a:p>
        </p:txBody>
      </p:sp>
      <p:pic>
        <p:nvPicPr>
          <p:cNvPr id="9" name="Inhaltsplatzhalter 8">
            <a:extLst>
              <a:ext uri="{FF2B5EF4-FFF2-40B4-BE49-F238E27FC236}">
                <a16:creationId xmlns:a16="http://schemas.microsoft.com/office/drawing/2014/main" id="{0D24C5D5-9962-432E-8A89-4E5D0EDD5658}"/>
              </a:ext>
            </a:extLst>
          </p:cNvPr>
          <p:cNvPicPr>
            <a:picLocks noGrp="1" noChangeAspect="1"/>
          </p:cNvPicPr>
          <p:nvPr>
            <p:ph idx="1"/>
          </p:nvPr>
        </p:nvPicPr>
        <p:blipFill>
          <a:blip r:embed="rId2"/>
          <a:stretch>
            <a:fillRect/>
          </a:stretch>
        </p:blipFill>
        <p:spPr>
          <a:xfrm>
            <a:off x="953699" y="1690688"/>
            <a:ext cx="8360667" cy="4494112"/>
          </a:xfrm>
          <a:prstGeom prst="rect">
            <a:avLst/>
          </a:prstGeom>
        </p:spPr>
      </p:pic>
    </p:spTree>
    <p:extLst>
      <p:ext uri="{BB962C8B-B14F-4D97-AF65-F5344CB8AC3E}">
        <p14:creationId xmlns:p14="http://schemas.microsoft.com/office/powerpoint/2010/main" val="2344370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57075A5-3548-4773-A703-B42690BF6402}"/>
              </a:ext>
            </a:extLst>
          </p:cNvPr>
          <p:cNvSpPr>
            <a:spLocks noGrp="1"/>
          </p:cNvSpPr>
          <p:nvPr>
            <p:ph type="title"/>
          </p:nvPr>
        </p:nvSpPr>
        <p:spPr/>
        <p:txBody>
          <a:bodyPr/>
          <a:lstStyle/>
          <a:p>
            <a:r>
              <a:rPr lang="de-DE" dirty="0" err="1"/>
              <a:t>Covid</a:t>
            </a:r>
            <a:endParaRPr lang="de-CH" dirty="0"/>
          </a:p>
        </p:txBody>
      </p:sp>
      <p:sp>
        <p:nvSpPr>
          <p:cNvPr id="3" name="Inhaltsplatzhalter 2">
            <a:extLst>
              <a:ext uri="{FF2B5EF4-FFF2-40B4-BE49-F238E27FC236}">
                <a16:creationId xmlns:a16="http://schemas.microsoft.com/office/drawing/2014/main" id="{96F96C71-84C1-4EC9-88BF-D9C37E5E106A}"/>
              </a:ext>
            </a:extLst>
          </p:cNvPr>
          <p:cNvSpPr>
            <a:spLocks noGrp="1"/>
          </p:cNvSpPr>
          <p:nvPr>
            <p:ph idx="1"/>
          </p:nvPr>
        </p:nvSpPr>
        <p:spPr/>
        <p:txBody>
          <a:bodyPr/>
          <a:lstStyle/>
          <a:p>
            <a:r>
              <a:rPr lang="de-DE" dirty="0"/>
              <a:t>Projektwoche wurde gestrichen</a:t>
            </a:r>
          </a:p>
          <a:p>
            <a:r>
              <a:rPr lang="de-CH" dirty="0"/>
              <a:t>Die Thesis-Ausstellung vom Freitag 14. August ist ersatzlos gestrichen. Die Plakate (je nach Studiengang Webauftritte statt Plakate) müssen Sie aber erstellen. Die Plakate natürlich nur als PDF. Das ist keine Schikane, sondern eine Kommunikationsübung. </a:t>
            </a:r>
          </a:p>
          <a:p>
            <a:pPr marL="0" indent="0">
              <a:buNone/>
            </a:pPr>
            <a:endParaRPr lang="de-CH" dirty="0"/>
          </a:p>
        </p:txBody>
      </p:sp>
    </p:spTree>
    <p:extLst>
      <p:ext uri="{BB962C8B-B14F-4D97-AF65-F5344CB8AC3E}">
        <p14:creationId xmlns:p14="http://schemas.microsoft.com/office/powerpoint/2010/main" val="1509938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873F3C-25C0-48AA-9CB5-EBF3998FBDFE}"/>
              </a:ext>
            </a:extLst>
          </p:cNvPr>
          <p:cNvSpPr>
            <a:spLocks noGrp="1"/>
          </p:cNvSpPr>
          <p:nvPr>
            <p:ph type="title"/>
          </p:nvPr>
        </p:nvSpPr>
        <p:spPr/>
        <p:txBody>
          <a:bodyPr/>
          <a:lstStyle/>
          <a:p>
            <a:r>
              <a:rPr lang="de-DE" dirty="0"/>
              <a:t>Resultate</a:t>
            </a:r>
            <a:endParaRPr lang="de-CH" dirty="0"/>
          </a:p>
        </p:txBody>
      </p:sp>
      <p:sp>
        <p:nvSpPr>
          <p:cNvPr id="3" name="Inhaltsplatzhalter 2">
            <a:extLst>
              <a:ext uri="{FF2B5EF4-FFF2-40B4-BE49-F238E27FC236}">
                <a16:creationId xmlns:a16="http://schemas.microsoft.com/office/drawing/2014/main" id="{EF2217CF-D983-41AA-8B18-68BC39E11718}"/>
              </a:ext>
            </a:extLst>
          </p:cNvPr>
          <p:cNvSpPr>
            <a:spLocks noGrp="1"/>
          </p:cNvSpPr>
          <p:nvPr>
            <p:ph idx="1"/>
          </p:nvPr>
        </p:nvSpPr>
        <p:spPr/>
        <p:txBody>
          <a:bodyPr/>
          <a:lstStyle/>
          <a:p>
            <a:r>
              <a:rPr lang="de-DE" dirty="0"/>
              <a:t>Sensorbaustein</a:t>
            </a:r>
          </a:p>
          <a:p>
            <a:r>
              <a:rPr lang="de-DE" dirty="0" err="1"/>
              <a:t>Aktorbaustein</a:t>
            </a:r>
            <a:r>
              <a:rPr lang="de-DE" dirty="0"/>
              <a:t> </a:t>
            </a:r>
          </a:p>
          <a:p>
            <a:r>
              <a:rPr lang="de-DE" dirty="0" err="1"/>
              <a:t>Openhab</a:t>
            </a:r>
            <a:endParaRPr lang="de-DE" dirty="0"/>
          </a:p>
          <a:p>
            <a:r>
              <a:rPr lang="de-DE" dirty="0"/>
              <a:t>Sprachassistent</a:t>
            </a:r>
          </a:p>
          <a:p>
            <a:r>
              <a:rPr lang="de-DE" dirty="0"/>
              <a:t>Demo</a:t>
            </a:r>
          </a:p>
        </p:txBody>
      </p:sp>
    </p:spTree>
    <p:extLst>
      <p:ext uri="{BB962C8B-B14F-4D97-AF65-F5344CB8AC3E}">
        <p14:creationId xmlns:p14="http://schemas.microsoft.com/office/powerpoint/2010/main" val="3545713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614657-6767-4EE7-ABF7-F8282D24E5BD}"/>
              </a:ext>
            </a:extLst>
          </p:cNvPr>
          <p:cNvSpPr>
            <a:spLocks noGrp="1"/>
          </p:cNvSpPr>
          <p:nvPr>
            <p:ph type="title"/>
          </p:nvPr>
        </p:nvSpPr>
        <p:spPr/>
        <p:txBody>
          <a:bodyPr/>
          <a:lstStyle/>
          <a:p>
            <a:r>
              <a:rPr lang="de-DE" dirty="0"/>
              <a:t>Probleme SW</a:t>
            </a:r>
            <a:endParaRPr lang="de-CH" dirty="0"/>
          </a:p>
        </p:txBody>
      </p:sp>
      <p:sp>
        <p:nvSpPr>
          <p:cNvPr id="3" name="Inhaltsplatzhalter 2">
            <a:extLst>
              <a:ext uri="{FF2B5EF4-FFF2-40B4-BE49-F238E27FC236}">
                <a16:creationId xmlns:a16="http://schemas.microsoft.com/office/drawing/2014/main" id="{4F42DF4B-CFA9-4765-92C7-FB9358A2699B}"/>
              </a:ext>
            </a:extLst>
          </p:cNvPr>
          <p:cNvSpPr>
            <a:spLocks noGrp="1"/>
          </p:cNvSpPr>
          <p:nvPr>
            <p:ph idx="1"/>
          </p:nvPr>
        </p:nvSpPr>
        <p:spPr>
          <a:xfrm>
            <a:off x="838200" y="1804025"/>
            <a:ext cx="10515600" cy="4351338"/>
          </a:xfrm>
        </p:spPr>
        <p:txBody>
          <a:bodyPr/>
          <a:lstStyle/>
          <a:p>
            <a:r>
              <a:rPr lang="de-DE" dirty="0"/>
              <a:t>Kommunikation mit Sprach-Assistent</a:t>
            </a:r>
          </a:p>
          <a:p>
            <a:r>
              <a:rPr lang="de-DE" dirty="0"/>
              <a:t>Implementierung </a:t>
            </a:r>
            <a:r>
              <a:rPr lang="de-DE" dirty="0" err="1"/>
              <a:t>Reset</a:t>
            </a:r>
            <a:r>
              <a:rPr lang="de-DE" dirty="0"/>
              <a:t> Funktion -&gt; Authentifizierung zurücksetzen</a:t>
            </a:r>
          </a:p>
          <a:p>
            <a:endParaRPr lang="de-DE" dirty="0"/>
          </a:p>
          <a:p>
            <a:endParaRPr lang="de-DE" dirty="0"/>
          </a:p>
          <a:p>
            <a:endParaRPr lang="de-CH" dirty="0"/>
          </a:p>
        </p:txBody>
      </p:sp>
    </p:spTree>
    <p:extLst>
      <p:ext uri="{BB962C8B-B14F-4D97-AF65-F5344CB8AC3E}">
        <p14:creationId xmlns:p14="http://schemas.microsoft.com/office/powerpoint/2010/main" val="35369587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5614657-6767-4EE7-ABF7-F8282D24E5BD}"/>
              </a:ext>
            </a:extLst>
          </p:cNvPr>
          <p:cNvSpPr>
            <a:spLocks noGrp="1"/>
          </p:cNvSpPr>
          <p:nvPr>
            <p:ph type="title"/>
          </p:nvPr>
        </p:nvSpPr>
        <p:spPr/>
        <p:txBody>
          <a:bodyPr/>
          <a:lstStyle/>
          <a:p>
            <a:r>
              <a:rPr lang="de-DE" dirty="0"/>
              <a:t>Probleme HW</a:t>
            </a:r>
            <a:endParaRPr lang="de-CH" dirty="0"/>
          </a:p>
        </p:txBody>
      </p:sp>
      <p:sp>
        <p:nvSpPr>
          <p:cNvPr id="3" name="Inhaltsplatzhalter 2">
            <a:extLst>
              <a:ext uri="{FF2B5EF4-FFF2-40B4-BE49-F238E27FC236}">
                <a16:creationId xmlns:a16="http://schemas.microsoft.com/office/drawing/2014/main" id="{4F42DF4B-CFA9-4765-92C7-FB9358A2699B}"/>
              </a:ext>
            </a:extLst>
          </p:cNvPr>
          <p:cNvSpPr>
            <a:spLocks noGrp="1"/>
          </p:cNvSpPr>
          <p:nvPr>
            <p:ph idx="1"/>
          </p:nvPr>
        </p:nvSpPr>
        <p:spPr/>
        <p:txBody>
          <a:bodyPr/>
          <a:lstStyle/>
          <a:p>
            <a:r>
              <a:rPr lang="de-CH" dirty="0"/>
              <a:t>Programmiermodus beim Sensorbaustein</a:t>
            </a:r>
          </a:p>
          <a:p>
            <a:r>
              <a:rPr lang="de-CH" dirty="0"/>
              <a:t>USB-</a:t>
            </a:r>
            <a:r>
              <a:rPr lang="de-CH" dirty="0" err="1"/>
              <a:t>Uart</a:t>
            </a:r>
            <a:r>
              <a:rPr lang="de-CH" dirty="0"/>
              <a:t> </a:t>
            </a:r>
            <a:r>
              <a:rPr lang="de-CH" dirty="0" err="1"/>
              <a:t>Schnittschtelle</a:t>
            </a:r>
            <a:r>
              <a:rPr lang="de-CH" dirty="0"/>
              <a:t> nicht </a:t>
            </a:r>
            <a:r>
              <a:rPr lang="de-CH" dirty="0" err="1"/>
              <a:t>lötbar</a:t>
            </a:r>
            <a:r>
              <a:rPr lang="de-CH" dirty="0"/>
              <a:t> ersetzen mit Alternative</a:t>
            </a:r>
          </a:p>
          <a:p>
            <a:r>
              <a:rPr lang="de-CH" dirty="0"/>
              <a:t>Mode (Programmiermodus ESP) Schalter anstatt Button</a:t>
            </a:r>
          </a:p>
          <a:p>
            <a:endParaRPr lang="de-CH" dirty="0"/>
          </a:p>
          <a:p>
            <a:endParaRPr lang="de-CH" dirty="0"/>
          </a:p>
          <a:p>
            <a:endParaRPr lang="de-CH" dirty="0"/>
          </a:p>
        </p:txBody>
      </p:sp>
    </p:spTree>
    <p:extLst>
      <p:ext uri="{BB962C8B-B14F-4D97-AF65-F5344CB8AC3E}">
        <p14:creationId xmlns:p14="http://schemas.microsoft.com/office/powerpoint/2010/main" val="28600785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F6D7940-DA8C-4535-95A0-AB3AD8176B4B}"/>
              </a:ext>
            </a:extLst>
          </p:cNvPr>
          <p:cNvSpPr>
            <a:spLocks noGrp="1"/>
          </p:cNvSpPr>
          <p:nvPr>
            <p:ph type="title"/>
          </p:nvPr>
        </p:nvSpPr>
        <p:spPr/>
        <p:txBody>
          <a:bodyPr/>
          <a:lstStyle/>
          <a:p>
            <a:r>
              <a:rPr lang="de-CH" dirty="0"/>
              <a:t>Hardware </a:t>
            </a:r>
            <a:r>
              <a:rPr lang="de-CH" dirty="0" err="1"/>
              <a:t>Aktorbaustein</a:t>
            </a:r>
            <a:endParaRPr lang="de-CH" dirty="0"/>
          </a:p>
        </p:txBody>
      </p:sp>
      <p:pic>
        <p:nvPicPr>
          <p:cNvPr id="5" name="Inhaltsplatzhalter 4" descr="Ein Bild, das Elektronik, Schaltkreis enthält.&#10;&#10;Automatisch generierte Beschreibung">
            <a:extLst>
              <a:ext uri="{FF2B5EF4-FFF2-40B4-BE49-F238E27FC236}">
                <a16:creationId xmlns:a16="http://schemas.microsoft.com/office/drawing/2014/main" id="{98ECCB29-5B4E-43A7-9E02-92B45A76400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8035" t="13220" r="25704"/>
          <a:stretch/>
        </p:blipFill>
        <p:spPr>
          <a:xfrm>
            <a:off x="2695492" y="1757237"/>
            <a:ext cx="6313336" cy="4497007"/>
          </a:xfrm>
        </p:spPr>
      </p:pic>
    </p:spTree>
    <p:extLst>
      <p:ext uri="{BB962C8B-B14F-4D97-AF65-F5344CB8AC3E}">
        <p14:creationId xmlns:p14="http://schemas.microsoft.com/office/powerpoint/2010/main" val="23120943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E0F9ED4-63A5-44BF-B6A7-726C82B9064D}"/>
              </a:ext>
            </a:extLst>
          </p:cNvPr>
          <p:cNvSpPr>
            <a:spLocks noGrp="1"/>
          </p:cNvSpPr>
          <p:nvPr>
            <p:ph type="title"/>
          </p:nvPr>
        </p:nvSpPr>
        <p:spPr/>
        <p:txBody>
          <a:bodyPr/>
          <a:lstStyle/>
          <a:p>
            <a:r>
              <a:rPr lang="de-CH" dirty="0"/>
              <a:t>Hardware Sensorbaustein</a:t>
            </a:r>
          </a:p>
        </p:txBody>
      </p:sp>
      <p:pic>
        <p:nvPicPr>
          <p:cNvPr id="5" name="Inhaltsplatzhalter 4" descr="Ein Bild, das Uhr, Gitarre enthält.&#10;&#10;Automatisch generierte Beschreibung">
            <a:extLst>
              <a:ext uri="{FF2B5EF4-FFF2-40B4-BE49-F238E27FC236}">
                <a16:creationId xmlns:a16="http://schemas.microsoft.com/office/drawing/2014/main" id="{30174139-77DD-4428-92C8-8C363BEC7B2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4978" t="10279" r="26495" b="7588"/>
          <a:stretch/>
        </p:blipFill>
        <p:spPr>
          <a:xfrm rot="5400000">
            <a:off x="1327168" y="2232131"/>
            <a:ext cx="4191733" cy="4126728"/>
          </a:xfrm>
        </p:spPr>
      </p:pic>
      <p:pic>
        <p:nvPicPr>
          <p:cNvPr id="7" name="Grafik 6">
            <a:extLst>
              <a:ext uri="{FF2B5EF4-FFF2-40B4-BE49-F238E27FC236}">
                <a16:creationId xmlns:a16="http://schemas.microsoft.com/office/drawing/2014/main" id="{5218C5A1-B2F9-4183-9169-C54F2B19EF8E}"/>
              </a:ext>
            </a:extLst>
          </p:cNvPr>
          <p:cNvPicPr>
            <a:picLocks noChangeAspect="1"/>
          </p:cNvPicPr>
          <p:nvPr/>
        </p:nvPicPr>
        <p:blipFill rotWithShape="1">
          <a:blip r:embed="rId3">
            <a:extLst>
              <a:ext uri="{28A0092B-C50C-407E-A947-70E740481C1C}">
                <a14:useLocalDpi xmlns:a14="http://schemas.microsoft.com/office/drawing/2010/main" val="0"/>
              </a:ext>
            </a:extLst>
          </a:blip>
          <a:srcRect l="33855" t="8490" r="30319" b="7905"/>
          <a:stretch/>
        </p:blipFill>
        <p:spPr>
          <a:xfrm rot="5400000">
            <a:off x="6635112" y="2037771"/>
            <a:ext cx="4190838" cy="4516343"/>
          </a:xfrm>
          <a:prstGeom prst="rect">
            <a:avLst/>
          </a:prstGeom>
        </p:spPr>
      </p:pic>
    </p:spTree>
    <p:extLst>
      <p:ext uri="{BB962C8B-B14F-4D97-AF65-F5344CB8AC3E}">
        <p14:creationId xmlns:p14="http://schemas.microsoft.com/office/powerpoint/2010/main" val="1850333027"/>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159</Words>
  <Application>Microsoft Office PowerPoint</Application>
  <PresentationFormat>Breitbild</PresentationFormat>
  <Paragraphs>39</Paragraphs>
  <Slides>14</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14</vt:i4>
      </vt:variant>
    </vt:vector>
  </HeadingPairs>
  <TitlesOfParts>
    <vt:vector size="18" baseType="lpstr">
      <vt:lpstr>Arial</vt:lpstr>
      <vt:lpstr>Calibri</vt:lpstr>
      <vt:lpstr>Calibri Light</vt:lpstr>
      <vt:lpstr>Office</vt:lpstr>
      <vt:lpstr>IOT-Raumautomation mit MQTT-Protokoll</vt:lpstr>
      <vt:lpstr>Übersicht</vt:lpstr>
      <vt:lpstr>Zeitplan</vt:lpstr>
      <vt:lpstr>Covid</vt:lpstr>
      <vt:lpstr>Resultate</vt:lpstr>
      <vt:lpstr>Probleme SW</vt:lpstr>
      <vt:lpstr>Probleme HW</vt:lpstr>
      <vt:lpstr>Hardware Aktorbaustein</vt:lpstr>
      <vt:lpstr>Hardware Sensorbaustein</vt:lpstr>
      <vt:lpstr>Hardware Frontplatte</vt:lpstr>
      <vt:lpstr>Hardware nächste schritte bis 29.06.2020</vt:lpstr>
      <vt:lpstr>Hardware nächste schritte bis 29.06.2020</vt:lpstr>
      <vt:lpstr>Hardware nächste schritte bis spätestens 06.07.2020</vt:lpstr>
      <vt:lpstr>Neuer Zeitplan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nussbaumer gabriel</dc:creator>
  <cp:lastModifiedBy>lukass .</cp:lastModifiedBy>
  <cp:revision>17</cp:revision>
  <dcterms:created xsi:type="dcterms:W3CDTF">2020-06-11T06:05:47Z</dcterms:created>
  <dcterms:modified xsi:type="dcterms:W3CDTF">2020-06-12T07:57:05Z</dcterms:modified>
</cp:coreProperties>
</file>

<file path=docProps/thumbnail.jpeg>
</file>